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65" r:id="rId4"/>
    <p:sldId id="258" r:id="rId5"/>
    <p:sldId id="263" r:id="rId6"/>
    <p:sldId id="264" r:id="rId7"/>
    <p:sldId id="26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ACF20B-F336-44BB-9FD9-445A7CFB14E3}" v="112" dt="2023-04-05T14:25:24.1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>
        <p:scale>
          <a:sx n="50" d="100"/>
          <a:sy n="50" d="100"/>
        </p:scale>
        <p:origin x="456" y="1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chary cox" userId="408a6891a29f8a69" providerId="LiveId" clId="{46ACF20B-F336-44BB-9FD9-445A7CFB14E3}"/>
    <pc:docChg chg="undo redo custSel addSld delSld modSld sldOrd">
      <pc:chgData name="zachary cox" userId="408a6891a29f8a69" providerId="LiveId" clId="{46ACF20B-F336-44BB-9FD9-445A7CFB14E3}" dt="2023-04-05T14:38:23.948" v="1637" actId="1038"/>
      <pc:docMkLst>
        <pc:docMk/>
      </pc:docMkLst>
      <pc:sldChg chg="modSp mod setBg">
        <pc:chgData name="zachary cox" userId="408a6891a29f8a69" providerId="LiveId" clId="{46ACF20B-F336-44BB-9FD9-445A7CFB14E3}" dt="2023-04-05T12:58:58.211" v="258" actId="1076"/>
        <pc:sldMkLst>
          <pc:docMk/>
          <pc:sldMk cId="4106117737" sldId="256"/>
        </pc:sldMkLst>
        <pc:spChg chg="mod">
          <ac:chgData name="zachary cox" userId="408a6891a29f8a69" providerId="LiveId" clId="{46ACF20B-F336-44BB-9FD9-445A7CFB14E3}" dt="2023-04-05T12:58:58.211" v="258" actId="1076"/>
          <ac:spMkLst>
            <pc:docMk/>
            <pc:sldMk cId="4106117737" sldId="256"/>
            <ac:spMk id="2" creationId="{AB4A4BC4-5473-684F-92C0-9810BFBC94D7}"/>
          </ac:spMkLst>
        </pc:spChg>
        <pc:spChg chg="mod">
          <ac:chgData name="zachary cox" userId="408a6891a29f8a69" providerId="LiveId" clId="{46ACF20B-F336-44BB-9FD9-445A7CFB14E3}" dt="2023-04-05T12:50:51.464" v="213" actId="2711"/>
          <ac:spMkLst>
            <pc:docMk/>
            <pc:sldMk cId="4106117737" sldId="256"/>
            <ac:spMk id="3" creationId="{541BE316-15B9-047B-30D1-D739CEEB70E3}"/>
          </ac:spMkLst>
        </pc:spChg>
      </pc:sldChg>
      <pc:sldChg chg="addSp delSp modSp new mod setBg">
        <pc:chgData name="zachary cox" userId="408a6891a29f8a69" providerId="LiveId" clId="{46ACF20B-F336-44BB-9FD9-445A7CFB14E3}" dt="2023-04-05T14:28:05.116" v="1515" actId="20577"/>
        <pc:sldMkLst>
          <pc:docMk/>
          <pc:sldMk cId="196124296" sldId="257"/>
        </pc:sldMkLst>
        <pc:spChg chg="del mod">
          <ac:chgData name="zachary cox" userId="408a6891a29f8a69" providerId="LiveId" clId="{46ACF20B-F336-44BB-9FD9-445A7CFB14E3}" dt="2023-04-05T12:57:32.689" v="253"/>
          <ac:spMkLst>
            <pc:docMk/>
            <pc:sldMk cId="196124296" sldId="257"/>
            <ac:spMk id="2" creationId="{7E0F60AC-CA38-2F57-6B55-189524963056}"/>
          </ac:spMkLst>
        </pc:spChg>
        <pc:spChg chg="add mod">
          <ac:chgData name="zachary cox" userId="408a6891a29f8a69" providerId="LiveId" clId="{46ACF20B-F336-44BB-9FD9-445A7CFB14E3}" dt="2023-04-05T13:01:59.910" v="289"/>
          <ac:spMkLst>
            <pc:docMk/>
            <pc:sldMk cId="196124296" sldId="257"/>
            <ac:spMk id="3" creationId="{A2C08DE6-9D16-3CBA-7890-5447D0B50AA3}"/>
          </ac:spMkLst>
        </pc:spChg>
        <pc:spChg chg="add del mod">
          <ac:chgData name="zachary cox" userId="408a6891a29f8a69" providerId="LiveId" clId="{46ACF20B-F336-44BB-9FD9-445A7CFB14E3}" dt="2023-04-05T13:01:59.910" v="289"/>
          <ac:spMkLst>
            <pc:docMk/>
            <pc:sldMk cId="196124296" sldId="257"/>
            <ac:spMk id="4" creationId="{EB6D41B1-B1DC-8AAD-DAA8-D386EF608886}"/>
          </ac:spMkLst>
        </pc:spChg>
        <pc:spChg chg="add mod">
          <ac:chgData name="zachary cox" userId="408a6891a29f8a69" providerId="LiveId" clId="{46ACF20B-F336-44BB-9FD9-445A7CFB14E3}" dt="2023-04-05T14:28:05.116" v="1515" actId="20577"/>
          <ac:spMkLst>
            <pc:docMk/>
            <pc:sldMk cId="196124296" sldId="257"/>
            <ac:spMk id="8" creationId="{02D1D964-19A3-8B98-5661-25BDE62473D5}"/>
          </ac:spMkLst>
        </pc:spChg>
        <pc:spChg chg="add mod">
          <ac:chgData name="zachary cox" userId="408a6891a29f8a69" providerId="LiveId" clId="{46ACF20B-F336-44BB-9FD9-445A7CFB14E3}" dt="2023-04-05T14:26:23.470" v="1352" actId="1037"/>
          <ac:spMkLst>
            <pc:docMk/>
            <pc:sldMk cId="196124296" sldId="257"/>
            <ac:spMk id="9" creationId="{54B47C4E-8982-CA8C-AF3A-D4885473DCA9}"/>
          </ac:spMkLst>
        </pc:spChg>
        <pc:picChg chg="add mod modCrop">
          <ac:chgData name="zachary cox" userId="408a6891a29f8a69" providerId="LiveId" clId="{46ACF20B-F336-44BB-9FD9-445A7CFB14E3}" dt="2023-04-05T13:05:02.760" v="347" actId="1035"/>
          <ac:picMkLst>
            <pc:docMk/>
            <pc:sldMk cId="196124296" sldId="257"/>
            <ac:picMk id="5" creationId="{04481BDB-5B7A-4C0D-9163-C178FB055352}"/>
          </ac:picMkLst>
        </pc:picChg>
        <pc:picChg chg="add mod">
          <ac:chgData name="zachary cox" userId="408a6891a29f8a69" providerId="LiveId" clId="{46ACF20B-F336-44BB-9FD9-445A7CFB14E3}" dt="2023-04-05T13:05:02.760" v="347" actId="1035"/>
          <ac:picMkLst>
            <pc:docMk/>
            <pc:sldMk cId="196124296" sldId="257"/>
            <ac:picMk id="6" creationId="{F02A61BB-846A-CDD5-1E74-F43E3D4A2E01}"/>
          </ac:picMkLst>
        </pc:picChg>
        <pc:picChg chg="add mod">
          <ac:chgData name="zachary cox" userId="408a6891a29f8a69" providerId="LiveId" clId="{46ACF20B-F336-44BB-9FD9-445A7CFB14E3}" dt="2023-04-05T13:40:12.211" v="1007"/>
          <ac:picMkLst>
            <pc:docMk/>
            <pc:sldMk cId="196124296" sldId="257"/>
            <ac:picMk id="7" creationId="{1E6A4B98-39AB-C0DF-1FFE-03FCFCD7A747}"/>
          </ac:picMkLst>
        </pc:picChg>
      </pc:sldChg>
      <pc:sldChg chg="addSp delSp modSp add mod">
        <pc:chgData name="zachary cox" userId="408a6891a29f8a69" providerId="LiveId" clId="{46ACF20B-F336-44BB-9FD9-445A7CFB14E3}" dt="2023-04-05T13:40:24.399" v="1015"/>
        <pc:sldMkLst>
          <pc:docMk/>
          <pc:sldMk cId="152154947" sldId="258"/>
        </pc:sldMkLst>
        <pc:spChg chg="mod">
          <ac:chgData name="zachary cox" userId="408a6891a29f8a69" providerId="LiveId" clId="{46ACF20B-F336-44BB-9FD9-445A7CFB14E3}" dt="2023-04-05T13:39:38.007" v="991" actId="20577"/>
          <ac:spMkLst>
            <pc:docMk/>
            <pc:sldMk cId="152154947" sldId="258"/>
            <ac:spMk id="2" creationId="{7E0F60AC-CA38-2F57-6B55-189524963056}"/>
          </ac:spMkLst>
        </pc:spChg>
        <pc:spChg chg="add mod">
          <ac:chgData name="zachary cox" userId="408a6891a29f8a69" providerId="LiveId" clId="{46ACF20B-F336-44BB-9FD9-445A7CFB14E3}" dt="2023-04-05T13:38:58.746" v="983" actId="20577"/>
          <ac:spMkLst>
            <pc:docMk/>
            <pc:sldMk cId="152154947" sldId="258"/>
            <ac:spMk id="5" creationId="{FF341C26-0D96-CD0F-7A90-9EF465E23851}"/>
          </ac:spMkLst>
        </pc:spChg>
        <pc:spChg chg="add mod">
          <ac:chgData name="zachary cox" userId="408a6891a29f8a69" providerId="LiveId" clId="{46ACF20B-F336-44BB-9FD9-445A7CFB14E3}" dt="2023-04-05T13:39:31.054" v="989" actId="20577"/>
          <ac:spMkLst>
            <pc:docMk/>
            <pc:sldMk cId="152154947" sldId="258"/>
            <ac:spMk id="7" creationId="{E8C83883-2FEC-605B-817F-4B83B5C41A47}"/>
          </ac:spMkLst>
        </pc:spChg>
        <pc:picChg chg="add del mod">
          <ac:chgData name="zachary cox" userId="408a6891a29f8a69" providerId="LiveId" clId="{46ACF20B-F336-44BB-9FD9-445A7CFB14E3}" dt="2023-04-05T13:38:27.626" v="966" actId="478"/>
          <ac:picMkLst>
            <pc:docMk/>
            <pc:sldMk cId="152154947" sldId="258"/>
            <ac:picMk id="3" creationId="{A6B726A8-46AA-7732-668D-926C4AFA45F7}"/>
          </ac:picMkLst>
        </pc:picChg>
        <pc:picChg chg="add mod">
          <ac:chgData name="zachary cox" userId="408a6891a29f8a69" providerId="LiveId" clId="{46ACF20B-F336-44BB-9FD9-445A7CFB14E3}" dt="2023-04-05T13:40:24.399" v="1015"/>
          <ac:picMkLst>
            <pc:docMk/>
            <pc:sldMk cId="152154947" sldId="258"/>
            <ac:picMk id="8" creationId="{54EAF6C8-CFCC-B2D0-20D7-7D2D6BD8C56C}"/>
          </ac:picMkLst>
        </pc:picChg>
      </pc:sldChg>
      <pc:sldChg chg="modSp add del">
        <pc:chgData name="zachary cox" userId="408a6891a29f8a69" providerId="LiveId" clId="{46ACF20B-F336-44BB-9FD9-445A7CFB14E3}" dt="2023-04-05T14:25:55.215" v="1331" actId="47"/>
        <pc:sldMkLst>
          <pc:docMk/>
          <pc:sldMk cId="2247547045" sldId="259"/>
        </pc:sldMkLst>
        <pc:spChg chg="mod">
          <ac:chgData name="zachary cox" userId="408a6891a29f8a69" providerId="LiveId" clId="{46ACF20B-F336-44BB-9FD9-445A7CFB14E3}" dt="2023-04-05T12:58:27.122" v="256"/>
          <ac:spMkLst>
            <pc:docMk/>
            <pc:sldMk cId="2247547045" sldId="259"/>
            <ac:spMk id="2" creationId="{7E0F60AC-CA38-2F57-6B55-189524963056}"/>
          </ac:spMkLst>
        </pc:spChg>
      </pc:sldChg>
      <pc:sldChg chg="modSp add del">
        <pc:chgData name="zachary cox" userId="408a6891a29f8a69" providerId="LiveId" clId="{46ACF20B-F336-44BB-9FD9-445A7CFB14E3}" dt="2023-04-05T13:35:17.932" v="926" actId="47"/>
        <pc:sldMkLst>
          <pc:docMk/>
          <pc:sldMk cId="2925752993" sldId="260"/>
        </pc:sldMkLst>
        <pc:spChg chg="mod">
          <ac:chgData name="zachary cox" userId="408a6891a29f8a69" providerId="LiveId" clId="{46ACF20B-F336-44BB-9FD9-445A7CFB14E3}" dt="2023-04-05T12:58:27.122" v="256"/>
          <ac:spMkLst>
            <pc:docMk/>
            <pc:sldMk cId="2925752993" sldId="260"/>
            <ac:spMk id="2" creationId="{7E0F60AC-CA38-2F57-6B55-189524963056}"/>
          </ac:spMkLst>
        </pc:spChg>
      </pc:sldChg>
      <pc:sldChg chg="modSp add del">
        <pc:chgData name="zachary cox" userId="408a6891a29f8a69" providerId="LiveId" clId="{46ACF20B-F336-44BB-9FD9-445A7CFB14E3}" dt="2023-04-05T13:35:17.387" v="925" actId="47"/>
        <pc:sldMkLst>
          <pc:docMk/>
          <pc:sldMk cId="3308216494" sldId="261"/>
        </pc:sldMkLst>
        <pc:spChg chg="mod">
          <ac:chgData name="zachary cox" userId="408a6891a29f8a69" providerId="LiveId" clId="{46ACF20B-F336-44BB-9FD9-445A7CFB14E3}" dt="2023-04-05T12:58:27.122" v="256"/>
          <ac:spMkLst>
            <pc:docMk/>
            <pc:sldMk cId="3308216494" sldId="261"/>
            <ac:spMk id="2" creationId="{7E0F60AC-CA38-2F57-6B55-189524963056}"/>
          </ac:spMkLst>
        </pc:spChg>
      </pc:sldChg>
      <pc:sldChg chg="modSp add del">
        <pc:chgData name="zachary cox" userId="408a6891a29f8a69" providerId="LiveId" clId="{46ACF20B-F336-44BB-9FD9-445A7CFB14E3}" dt="2023-04-05T13:35:16.917" v="924" actId="47"/>
        <pc:sldMkLst>
          <pc:docMk/>
          <pc:sldMk cId="4207532976" sldId="262"/>
        </pc:sldMkLst>
        <pc:spChg chg="mod">
          <ac:chgData name="zachary cox" userId="408a6891a29f8a69" providerId="LiveId" clId="{46ACF20B-F336-44BB-9FD9-445A7CFB14E3}" dt="2023-04-05T12:58:27.122" v="256"/>
          <ac:spMkLst>
            <pc:docMk/>
            <pc:sldMk cId="4207532976" sldId="262"/>
            <ac:spMk id="2" creationId="{7E0F60AC-CA38-2F57-6B55-189524963056}"/>
          </ac:spMkLst>
        </pc:spChg>
      </pc:sldChg>
      <pc:sldChg chg="addSp delSp modSp add mod">
        <pc:chgData name="zachary cox" userId="408a6891a29f8a69" providerId="LiveId" clId="{46ACF20B-F336-44BB-9FD9-445A7CFB14E3}" dt="2023-04-05T14:38:23.948" v="1637" actId="1038"/>
        <pc:sldMkLst>
          <pc:docMk/>
          <pc:sldMk cId="1025782344" sldId="263"/>
        </pc:sldMkLst>
        <pc:spChg chg="mod">
          <ac:chgData name="zachary cox" userId="408a6891a29f8a69" providerId="LiveId" clId="{46ACF20B-F336-44BB-9FD9-445A7CFB14E3}" dt="2023-04-05T13:48:19.071" v="1219" actId="20577"/>
          <ac:spMkLst>
            <pc:docMk/>
            <pc:sldMk cId="1025782344" sldId="263"/>
            <ac:spMk id="2" creationId="{7E0F60AC-CA38-2F57-6B55-189524963056}"/>
          </ac:spMkLst>
        </pc:spChg>
        <pc:spChg chg="mod">
          <ac:chgData name="zachary cox" userId="408a6891a29f8a69" providerId="LiveId" clId="{46ACF20B-F336-44BB-9FD9-445A7CFB14E3}" dt="2023-04-05T14:37:53.288" v="1619" actId="1036"/>
          <ac:spMkLst>
            <pc:docMk/>
            <pc:sldMk cId="1025782344" sldId="263"/>
            <ac:spMk id="5" creationId="{FF341C26-0D96-CD0F-7A90-9EF465E23851}"/>
          </ac:spMkLst>
        </pc:spChg>
        <pc:spChg chg="mod">
          <ac:chgData name="zachary cox" userId="408a6891a29f8a69" providerId="LiveId" clId="{46ACF20B-F336-44BB-9FD9-445A7CFB14E3}" dt="2023-04-05T14:37:53.288" v="1619" actId="1036"/>
          <ac:spMkLst>
            <pc:docMk/>
            <pc:sldMk cId="1025782344" sldId="263"/>
            <ac:spMk id="7" creationId="{E8C83883-2FEC-605B-817F-4B83B5C41A47}"/>
          </ac:spMkLst>
        </pc:spChg>
        <pc:spChg chg="add mod">
          <ac:chgData name="zachary cox" userId="408a6891a29f8a69" providerId="LiveId" clId="{46ACF20B-F336-44BB-9FD9-445A7CFB14E3}" dt="2023-04-05T14:38:23.948" v="1637" actId="1038"/>
          <ac:spMkLst>
            <pc:docMk/>
            <pc:sldMk cId="1025782344" sldId="263"/>
            <ac:spMk id="9" creationId="{D8511ED1-D428-CBCE-E335-0C98F59C4C6B}"/>
          </ac:spMkLst>
        </pc:spChg>
        <pc:picChg chg="del">
          <ac:chgData name="zachary cox" userId="408a6891a29f8a69" providerId="LiveId" clId="{46ACF20B-F336-44BB-9FD9-445A7CFB14E3}" dt="2023-04-05T13:43:11.982" v="1095" actId="478"/>
          <ac:picMkLst>
            <pc:docMk/>
            <pc:sldMk cId="1025782344" sldId="263"/>
            <ac:picMk id="3" creationId="{A6B726A8-46AA-7732-668D-926C4AFA45F7}"/>
          </ac:picMkLst>
        </pc:picChg>
        <pc:picChg chg="add mod modCrop">
          <ac:chgData name="zachary cox" userId="408a6891a29f8a69" providerId="LiveId" clId="{46ACF20B-F336-44BB-9FD9-445A7CFB14E3}" dt="2023-04-05T14:37:01.961" v="1610" actId="1035"/>
          <ac:picMkLst>
            <pc:docMk/>
            <pc:sldMk cId="1025782344" sldId="263"/>
            <ac:picMk id="4" creationId="{473319B6-5EA4-9440-4749-50391A4AE06E}"/>
          </ac:picMkLst>
        </pc:picChg>
        <pc:picChg chg="add mod modCrop">
          <ac:chgData name="zachary cox" userId="408a6891a29f8a69" providerId="LiveId" clId="{46ACF20B-F336-44BB-9FD9-445A7CFB14E3}" dt="2023-04-05T14:37:01.961" v="1610" actId="1035"/>
          <ac:picMkLst>
            <pc:docMk/>
            <pc:sldMk cId="1025782344" sldId="263"/>
            <ac:picMk id="6" creationId="{A3A50597-ACEA-8312-255F-97BB7B36BD07}"/>
          </ac:picMkLst>
        </pc:picChg>
      </pc:sldChg>
      <pc:sldChg chg="addSp delSp modSp add mod">
        <pc:chgData name="zachary cox" userId="408a6891a29f8a69" providerId="LiveId" clId="{46ACF20B-F336-44BB-9FD9-445A7CFB14E3}" dt="2023-04-05T14:31:48.318" v="1532" actId="1076"/>
        <pc:sldMkLst>
          <pc:docMk/>
          <pc:sldMk cId="3825321157" sldId="264"/>
        </pc:sldMkLst>
        <pc:spChg chg="mod">
          <ac:chgData name="zachary cox" userId="408a6891a29f8a69" providerId="LiveId" clId="{46ACF20B-F336-44BB-9FD9-445A7CFB14E3}" dt="2023-04-05T14:24:59.569" v="1326" actId="20577"/>
          <ac:spMkLst>
            <pc:docMk/>
            <pc:sldMk cId="3825321157" sldId="264"/>
            <ac:spMk id="2" creationId="{7E0F60AC-CA38-2F57-6B55-189524963056}"/>
          </ac:spMkLst>
        </pc:spChg>
        <pc:spChg chg="mod">
          <ac:chgData name="zachary cox" userId="408a6891a29f8a69" providerId="LiveId" clId="{46ACF20B-F336-44BB-9FD9-445A7CFB14E3}" dt="2023-04-05T14:31:37.562" v="1531" actId="1076"/>
          <ac:spMkLst>
            <pc:docMk/>
            <pc:sldMk cId="3825321157" sldId="264"/>
            <ac:spMk id="5" creationId="{FF341C26-0D96-CD0F-7A90-9EF465E23851}"/>
          </ac:spMkLst>
        </pc:spChg>
        <pc:spChg chg="mod">
          <ac:chgData name="zachary cox" userId="408a6891a29f8a69" providerId="LiveId" clId="{46ACF20B-F336-44BB-9FD9-445A7CFB14E3}" dt="2023-04-05T14:31:48.318" v="1532" actId="1076"/>
          <ac:spMkLst>
            <pc:docMk/>
            <pc:sldMk cId="3825321157" sldId="264"/>
            <ac:spMk id="7" creationId="{E8C83883-2FEC-605B-817F-4B83B5C41A47}"/>
          </ac:spMkLst>
        </pc:spChg>
        <pc:picChg chg="del">
          <ac:chgData name="zachary cox" userId="408a6891a29f8a69" providerId="LiveId" clId="{46ACF20B-F336-44BB-9FD9-445A7CFB14E3}" dt="2023-04-05T13:48:59.917" v="1225" actId="478"/>
          <ac:picMkLst>
            <pc:docMk/>
            <pc:sldMk cId="3825321157" sldId="264"/>
            <ac:picMk id="3" creationId="{A6B726A8-46AA-7732-668D-926C4AFA45F7}"/>
          </ac:picMkLst>
        </pc:picChg>
        <pc:picChg chg="add mod">
          <ac:chgData name="zachary cox" userId="408a6891a29f8a69" providerId="LiveId" clId="{46ACF20B-F336-44BB-9FD9-445A7CFB14E3}" dt="2023-04-05T13:49:02.949" v="1226" actId="1076"/>
          <ac:picMkLst>
            <pc:docMk/>
            <pc:sldMk cId="3825321157" sldId="264"/>
            <ac:picMk id="4" creationId="{9032FEBD-8F47-D91A-0CBF-B615A279310E}"/>
          </ac:picMkLst>
        </pc:picChg>
        <pc:picChg chg="add mod">
          <ac:chgData name="zachary cox" userId="408a6891a29f8a69" providerId="LiveId" clId="{46ACF20B-F336-44BB-9FD9-445A7CFB14E3}" dt="2023-04-05T14:25:31.413" v="1330" actId="1076"/>
          <ac:picMkLst>
            <pc:docMk/>
            <pc:sldMk cId="3825321157" sldId="264"/>
            <ac:picMk id="6" creationId="{1F9EAB26-F1B3-39AF-6F0F-230DFF7F39D7}"/>
          </ac:picMkLst>
        </pc:picChg>
      </pc:sldChg>
      <pc:sldChg chg="modSp add mod ord">
        <pc:chgData name="zachary cox" userId="408a6891a29f8a69" providerId="LiveId" clId="{46ACF20B-F336-44BB-9FD9-445A7CFB14E3}" dt="2023-04-05T14:30:52" v="1526" actId="1038"/>
        <pc:sldMkLst>
          <pc:docMk/>
          <pc:sldMk cId="3952367793" sldId="265"/>
        </pc:sldMkLst>
        <pc:spChg chg="mod">
          <ac:chgData name="zachary cox" userId="408a6891a29f8a69" providerId="LiveId" clId="{46ACF20B-F336-44BB-9FD9-445A7CFB14E3}" dt="2023-04-05T14:30:52" v="1526" actId="1038"/>
          <ac:spMkLst>
            <pc:docMk/>
            <pc:sldMk cId="3952367793" sldId="265"/>
            <ac:spMk id="5" creationId="{FF341C26-0D96-CD0F-7A90-9EF465E23851}"/>
          </ac:spMkLst>
        </pc:spChg>
        <pc:spChg chg="mod">
          <ac:chgData name="zachary cox" userId="408a6891a29f8a69" providerId="LiveId" clId="{46ACF20B-F336-44BB-9FD9-445A7CFB14E3}" dt="2023-04-05T14:30:52" v="1526" actId="1038"/>
          <ac:spMkLst>
            <pc:docMk/>
            <pc:sldMk cId="3952367793" sldId="265"/>
            <ac:spMk id="7" creationId="{E8C83883-2FEC-605B-817F-4B83B5C41A47}"/>
          </ac:spMkLst>
        </pc:spChg>
      </pc:sldChg>
      <pc:sldChg chg="addSp delSp modSp add mod ord">
        <pc:chgData name="zachary cox" userId="408a6891a29f8a69" providerId="LiveId" clId="{46ACF20B-F336-44BB-9FD9-445A7CFB14E3}" dt="2023-04-05T13:36:28.915" v="954" actId="1076"/>
        <pc:sldMkLst>
          <pc:docMk/>
          <pc:sldMk cId="2422967091" sldId="266"/>
        </pc:sldMkLst>
        <pc:spChg chg="mod">
          <ac:chgData name="zachary cox" userId="408a6891a29f8a69" providerId="LiveId" clId="{46ACF20B-F336-44BB-9FD9-445A7CFB14E3}" dt="2023-04-05T13:36:28.915" v="954" actId="1076"/>
          <ac:spMkLst>
            <pc:docMk/>
            <pc:sldMk cId="2422967091" sldId="266"/>
            <ac:spMk id="2" creationId="{AB4A4BC4-5473-684F-92C0-9810BFBC94D7}"/>
          </ac:spMkLst>
        </pc:spChg>
        <pc:spChg chg="del">
          <ac:chgData name="zachary cox" userId="408a6891a29f8a69" providerId="LiveId" clId="{46ACF20B-F336-44BB-9FD9-445A7CFB14E3}" dt="2023-04-05T13:36:06.714" v="949" actId="478"/>
          <ac:spMkLst>
            <pc:docMk/>
            <pc:sldMk cId="2422967091" sldId="266"/>
            <ac:spMk id="3" creationId="{541BE316-15B9-047B-30D1-D739CEEB70E3}"/>
          </ac:spMkLst>
        </pc:spChg>
        <pc:spChg chg="add del mod">
          <ac:chgData name="zachary cox" userId="408a6891a29f8a69" providerId="LiveId" clId="{46ACF20B-F336-44BB-9FD9-445A7CFB14E3}" dt="2023-04-05T13:36:18.499" v="950" actId="478"/>
          <ac:spMkLst>
            <pc:docMk/>
            <pc:sldMk cId="2422967091" sldId="266"/>
            <ac:spMk id="5" creationId="{B11B2A20-68D4-F3F5-277F-533D569D217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19570-E126-9D87-167B-385532F0FB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6012D8-0C9B-D7CF-D108-B14FC8F16F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981F4-A471-B160-E656-6698E08C7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6C87D-48A0-48C9-8304-76D1AE992457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DB298-BBE6-1928-73C2-0D587EE99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62ACB-98BC-6428-DFA3-7D742933E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FDC49-BB8B-43F9-8AF1-186895634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800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E3887-899B-AA4C-8ACC-9978340CA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9669C7-19F2-BCF1-DE80-0BA7071DD7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22000-9032-5039-0050-0569E3288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6C87D-48A0-48C9-8304-76D1AE992457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ED11B-A5A7-E78B-95FF-A22B9DAD9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C514E2-5D3D-6C14-49D4-2427CAD0D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FDC49-BB8B-43F9-8AF1-186895634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988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E5A688-93E2-94EC-78DF-8E0DC35C0B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A444B0-620A-58A7-7FA0-975B9AA32A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5A779-52DF-3596-C323-4B75AD522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6C87D-48A0-48C9-8304-76D1AE992457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2BF9D-2415-9846-61AE-9D6212355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FE0A0-712C-8CB4-2481-E472C7635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FDC49-BB8B-43F9-8AF1-186895634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450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B6F1D-BFC5-CDCC-1190-5253D74A0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06562-CA1A-DEB8-27CD-E561FA997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A4552-290A-7475-9068-0C572D35C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6C87D-48A0-48C9-8304-76D1AE992457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D98DD-8700-A407-5E3F-2DF145DBB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18B86-C768-79DA-D38A-6C6714C48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FDC49-BB8B-43F9-8AF1-186895634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35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E8800-FC9C-9AA0-8E6B-A4CD1EDB8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147F66-4638-0632-3ADD-4AB6B6920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E5E91-8370-9895-514F-1DE380743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6C87D-48A0-48C9-8304-76D1AE992457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B81C1-2302-FD47-9390-B8EBA05C3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06B3D-92EE-48C1-C4EB-A8E2BCA73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FDC49-BB8B-43F9-8AF1-186895634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08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4ED80-4B96-EF0A-66CA-81D8C04E2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3C040-8BB1-910D-DF94-EF237C0E0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8A14FF-B686-6219-3E24-2C0727B063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6DF99-E997-FEE9-DD3C-D4F635A4B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6C87D-48A0-48C9-8304-76D1AE992457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B40B3A-5F5E-74C1-D260-FECBD8D0E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28762E-CFA3-1D78-8C2C-C263551C5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FDC49-BB8B-43F9-8AF1-186895634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41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44086-59C4-07BD-F86D-2C6766372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EC2820-4BAD-2519-A2F6-5F7BF5234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6100ED-D4C4-D59B-1A7A-781FBF4EE4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5D7070-C6C6-2E35-F096-FCB12CC625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F30F2F-FCF4-B4B5-A51F-504ECF78E6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35C3EB-8998-336F-BD75-D44A18E8F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6C87D-48A0-48C9-8304-76D1AE992457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596B84-D24B-0E1B-9CA1-EE2D695DD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05F1B8-2707-C688-1AA5-DF7E1A338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FDC49-BB8B-43F9-8AF1-186895634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77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3242F-7F44-59D8-E717-3361BDD68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29A010-E3AF-C0CB-D819-388FE4AE6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6C87D-48A0-48C9-8304-76D1AE992457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25A0A3-0360-5A03-0A0B-95D41F545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24C18F-3069-4F4F-19C8-6F330C12A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FDC49-BB8B-43F9-8AF1-186895634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00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A76DED-2F8B-9C8A-3E2A-F0EB6BE9B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6C87D-48A0-48C9-8304-76D1AE992457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FEFC1-7CFC-A0D2-162B-5EC2338A3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3AE644-BC81-01AB-534C-EBD9ABAF0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FDC49-BB8B-43F9-8AF1-186895634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565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F4E68-5DB5-4475-5128-8B607909A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F9EE3-48DD-AD51-03CC-5E2ACF479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CBDB3F-7AC1-51B5-E9F8-F0A38843F2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6439B8-20B6-5940-57D6-526771BD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6C87D-48A0-48C9-8304-76D1AE992457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38EB79-34E4-46A6-0BB7-7F7346626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9B6F17-48C2-E0F7-7ADC-76D4703B3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FDC49-BB8B-43F9-8AF1-186895634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451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4B970-7A90-EB9A-9048-8C3F80448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4AA47A-2373-D2EB-0B5F-0365A0A4B5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034B59-6220-F1DD-B7D5-01B7D0A43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E556F-06B2-F0D2-91C8-557AA969A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6C87D-48A0-48C9-8304-76D1AE992457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577843-E9B5-0359-E1F8-392180755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A6254-30B3-1044-2B08-6D9F3751F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FDC49-BB8B-43F9-8AF1-186895634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935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EDA88F-8094-DAEC-2799-2C022A863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FDED0-5B8B-8AB7-2CEE-977F7D435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64C31-201B-029A-2839-EFB9415775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6C87D-48A0-48C9-8304-76D1AE992457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F0ED4-2E43-1D97-AD1A-D4F469C08A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BCFB6-9600-010F-EFD0-257FF63787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FDC49-BB8B-43F9-8AF1-186895634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26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microsoft.com/office/2007/relationships/hdphoto" Target="../media/hdphoto5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A4BC4-5473-684F-92C0-9810BFBC9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14438"/>
            <a:ext cx="9144000" cy="2387600"/>
          </a:xfrm>
        </p:spPr>
        <p:txBody>
          <a:bodyPr>
            <a:normAutofit/>
          </a:bodyPr>
          <a:lstStyle/>
          <a:p>
            <a:r>
              <a:rPr lang="en-US" sz="9600" dirty="0">
                <a:latin typeface="Agency FB" panose="020B0503020202020204" pitchFamily="34" charset="0"/>
              </a:rPr>
              <a:t>Renew Library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1BE316-15B9-047B-30D1-D739CEEB70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63353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Zachary Cox</a:t>
            </a:r>
          </a:p>
        </p:txBody>
      </p:sp>
    </p:spTree>
    <p:extLst>
      <p:ext uri="{BB962C8B-B14F-4D97-AF65-F5344CB8AC3E}">
        <p14:creationId xmlns:p14="http://schemas.microsoft.com/office/powerpoint/2010/main" val="4106117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C08DE6-9D16-3CBA-7890-5447D0B50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485" y="0"/>
            <a:ext cx="10515600" cy="142335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Current Layout</a:t>
            </a:r>
          </a:p>
        </p:txBody>
      </p:sp>
      <p:pic>
        <p:nvPicPr>
          <p:cNvPr id="5" name="Picture 4" descr="A picture containing text, floor, indoor, ceiling&#10;&#10;Description automatically generated">
            <a:extLst>
              <a:ext uri="{FF2B5EF4-FFF2-40B4-BE49-F238E27FC236}">
                <a16:creationId xmlns:a16="http://schemas.microsoft.com/office/drawing/2014/main" id="{04481BDB-5B7A-4C0D-9163-C178FB0553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012"/>
          <a:stretch/>
        </p:blipFill>
        <p:spPr>
          <a:xfrm>
            <a:off x="357695" y="1233621"/>
            <a:ext cx="3187610" cy="3775103"/>
          </a:xfrm>
          <a:prstGeom prst="rect">
            <a:avLst/>
          </a:prstGeom>
        </p:spPr>
      </p:pic>
      <p:pic>
        <p:nvPicPr>
          <p:cNvPr id="6" name="Picture 5" descr="A red chair and a piano in a room with pink walls&#10;&#10;Description automatically generated with low confidence">
            <a:extLst>
              <a:ext uri="{FF2B5EF4-FFF2-40B4-BE49-F238E27FC236}">
                <a16:creationId xmlns:a16="http://schemas.microsoft.com/office/drawing/2014/main" id="{F02A61BB-846A-CDD5-1E74-F43E3D4A2E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049" y="1233600"/>
            <a:ext cx="4194891" cy="3775123"/>
          </a:xfrm>
          <a:prstGeom prst="rect">
            <a:avLst/>
          </a:prstGeom>
        </p:spPr>
      </p:pic>
      <p:pic>
        <p:nvPicPr>
          <p:cNvPr id="7" name="Picture 6" descr="A piano and a chair in a room&#10;&#10;Description automatically generated with low confidence">
            <a:extLst>
              <a:ext uri="{FF2B5EF4-FFF2-40B4-BE49-F238E27FC236}">
                <a16:creationId xmlns:a16="http://schemas.microsoft.com/office/drawing/2014/main" id="{1E6A4B98-39AB-C0DF-1FFE-03FCFCD7A7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307" y="1233620"/>
            <a:ext cx="4194559" cy="37751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D1D964-19A3-8B98-5661-25BDE62473D5}"/>
              </a:ext>
            </a:extLst>
          </p:cNvPr>
          <p:cNvSpPr txBox="1"/>
          <p:nvPr/>
        </p:nvSpPr>
        <p:spPr>
          <a:xfrm>
            <a:off x="242363" y="5002106"/>
            <a:ext cx="6096000" cy="18558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Current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Problems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printer station is far from the outlet so there are long power strips running form the outlet on the couch wall and it’s a mess back there.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If someone is printing something out, they are blocking the entryway. 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B47C4E-8982-CA8C-AF3A-D4885473DCA9}"/>
              </a:ext>
            </a:extLst>
          </p:cNvPr>
          <p:cNvSpPr txBox="1"/>
          <p:nvPr/>
        </p:nvSpPr>
        <p:spPr>
          <a:xfrm>
            <a:off x="6528863" y="5040207"/>
            <a:ext cx="6096000" cy="152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Very large lack of storage and display areas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Drink Admin doesn’t work and takes up a lot of space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shelf on the left side of the couch is </a:t>
            </a:r>
            <a:r>
              <a:rPr lang="en-US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kinda</a:t>
            </a:r>
            <a:r>
              <a:rPr lang="en-US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crappy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24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F60AC-CA38-2F57-6B55-189524963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675" y="56268"/>
            <a:ext cx="10515600" cy="110095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Layout #1</a:t>
            </a:r>
          </a:p>
        </p:txBody>
      </p:sp>
      <p:pic>
        <p:nvPicPr>
          <p:cNvPr id="3" name="Picture 2" descr="A picture containing floor, indoor, red, furniture&#10;&#10;Description automatically generated">
            <a:extLst>
              <a:ext uri="{FF2B5EF4-FFF2-40B4-BE49-F238E27FC236}">
                <a16:creationId xmlns:a16="http://schemas.microsoft.com/office/drawing/2014/main" id="{A6B726A8-46AA-7732-668D-926C4AFA4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506" y="993002"/>
            <a:ext cx="9436769" cy="41507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341C26-0D96-CD0F-7A90-9EF465E23851}"/>
              </a:ext>
            </a:extLst>
          </p:cNvPr>
          <p:cNvSpPr txBox="1"/>
          <p:nvPr/>
        </p:nvSpPr>
        <p:spPr>
          <a:xfrm>
            <a:off x="552450" y="5331300"/>
            <a:ext cx="6096000" cy="966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Pros: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Easiest thing to do (would take very little to actually do)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Makes it look a little better.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83883-2FEC-605B-817F-4B83B5C41A47}"/>
              </a:ext>
            </a:extLst>
          </p:cNvPr>
          <p:cNvSpPr txBox="1"/>
          <p:nvPr/>
        </p:nvSpPr>
        <p:spPr>
          <a:xfrm>
            <a:off x="6638386" y="5342175"/>
            <a:ext cx="5229764" cy="966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Cons: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Doesn’t really do much in terms of maximizing space and doesn’t really solve any problems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367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F60AC-CA38-2F57-6B55-189524963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675" y="56268"/>
            <a:ext cx="10515600" cy="110095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Layout #2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41C26-0D96-CD0F-7A90-9EF465E23851}"/>
              </a:ext>
            </a:extLst>
          </p:cNvPr>
          <p:cNvSpPr txBox="1"/>
          <p:nvPr/>
        </p:nvSpPr>
        <p:spPr>
          <a:xfrm>
            <a:off x="218536" y="5342176"/>
            <a:ext cx="6096000" cy="1263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Pros: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Builds upon the last layout and adds cool custom CSH shelving! We could even possibly add lights to it and make it look even cooler!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83883-2FEC-605B-817F-4B83B5C41A47}"/>
              </a:ext>
            </a:extLst>
          </p:cNvPr>
          <p:cNvSpPr txBox="1"/>
          <p:nvPr/>
        </p:nvSpPr>
        <p:spPr>
          <a:xfrm>
            <a:off x="6378704" y="5342177"/>
            <a:ext cx="6096000" cy="1257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Cons: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Making the custom shelves might be somewhat difficult.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We’d also have to probably get housing to approve this since they’d be mounted to the wall. </a:t>
            </a:r>
          </a:p>
        </p:txBody>
      </p:sp>
      <p:pic>
        <p:nvPicPr>
          <p:cNvPr id="8" name="Picture 7" descr="A picture containing floor, indoor, ceiling, red&#10;&#10;Description automatically generated">
            <a:extLst>
              <a:ext uri="{FF2B5EF4-FFF2-40B4-BE49-F238E27FC236}">
                <a16:creationId xmlns:a16="http://schemas.microsoft.com/office/drawing/2014/main" id="{54EAF6C8-CFCC-B2D0-20D7-7D2D6BD8C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506" y="1021075"/>
            <a:ext cx="9436768" cy="415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4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F60AC-CA38-2F57-6B55-189524963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675" y="56268"/>
            <a:ext cx="10515600" cy="110095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Layout #3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41C26-0D96-CD0F-7A90-9EF465E23851}"/>
              </a:ext>
            </a:extLst>
          </p:cNvPr>
          <p:cNvSpPr txBox="1"/>
          <p:nvPr/>
        </p:nvSpPr>
        <p:spPr>
          <a:xfrm>
            <a:off x="561436" y="4629004"/>
            <a:ext cx="6096000" cy="2146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Pros: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Moves all the electrical equipment closer to the outlet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Moves the printers out of the walkway and you can print while sitting on the couch!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More shelves!!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Replaces the crappy metal shelf that’s currently by the couch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Possibly add cute little signs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83883-2FEC-605B-817F-4B83B5C41A47}"/>
              </a:ext>
            </a:extLst>
          </p:cNvPr>
          <p:cNvSpPr txBox="1"/>
          <p:nvPr/>
        </p:nvSpPr>
        <p:spPr>
          <a:xfrm>
            <a:off x="6657436" y="4629004"/>
            <a:ext cx="5181600" cy="155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Cons: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Would take a lot of work to make happen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new cool shelf unit might cost some money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Like the previous one, would have to get approval to add wall shelves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473319B6-5EA4-9440-4749-50391A4AE0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64" r="23069"/>
          <a:stretch/>
        </p:blipFill>
        <p:spPr>
          <a:xfrm>
            <a:off x="6168389" y="941763"/>
            <a:ext cx="5211181" cy="36114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A50597-ACEA-8312-255F-97BB7B36BD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987" r="13399"/>
          <a:stretch/>
        </p:blipFill>
        <p:spPr>
          <a:xfrm>
            <a:off x="781050" y="941763"/>
            <a:ext cx="5387339" cy="36114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511ED1-D428-CBCE-E335-0C98F59C4C6B}"/>
              </a:ext>
            </a:extLst>
          </p:cNvPr>
          <p:cNvSpPr txBox="1"/>
          <p:nvPr/>
        </p:nvSpPr>
        <p:spPr>
          <a:xfrm>
            <a:off x="6972300" y="6321430"/>
            <a:ext cx="51816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*** “The Flex Space” is an area that is dedicated to different pictures or articles that we can swap out for different events like tours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etc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***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25782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F60AC-CA38-2F57-6B55-189524963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675" y="56268"/>
            <a:ext cx="10515600" cy="110095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Layout #4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41C26-0D96-CD0F-7A90-9EF465E23851}"/>
              </a:ext>
            </a:extLst>
          </p:cNvPr>
          <p:cNvSpPr txBox="1"/>
          <p:nvPr/>
        </p:nvSpPr>
        <p:spPr>
          <a:xfrm>
            <a:off x="1281326" y="5280886"/>
            <a:ext cx="4772564" cy="670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Pros: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Gets rid of the current clunky drink admin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83883-2FEC-605B-817F-4B83B5C41A47}"/>
              </a:ext>
            </a:extLst>
          </p:cNvPr>
          <p:cNvSpPr txBox="1"/>
          <p:nvPr/>
        </p:nvSpPr>
        <p:spPr>
          <a:xfrm>
            <a:off x="6314536" y="5280886"/>
            <a:ext cx="4772563" cy="966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Cons: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Someone would have to figure out how to make the new one and get it to work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32FEBD-8F47-D91A-0CBF-B615A2793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506" y="933901"/>
            <a:ext cx="9436769" cy="4150767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F9EAB26-F1B3-39AF-6F0F-230DFF7F39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5051">
            <a:off x="7427912" y="2955944"/>
            <a:ext cx="117475" cy="10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321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A4BC4-5473-684F-92C0-9810BFBC9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57642"/>
            <a:ext cx="9144000" cy="1542716"/>
          </a:xfrm>
        </p:spPr>
        <p:txBody>
          <a:bodyPr>
            <a:normAutofit/>
          </a:bodyPr>
          <a:lstStyle/>
          <a:p>
            <a:r>
              <a:rPr lang="en-US" sz="9600" dirty="0">
                <a:latin typeface="Agency FB" panose="020B0503020202020204" pitchFamily="34" charset="0"/>
              </a:rPr>
              <a:t>More to come!™</a:t>
            </a:r>
          </a:p>
        </p:txBody>
      </p:sp>
    </p:spTree>
    <p:extLst>
      <p:ext uri="{BB962C8B-B14F-4D97-AF65-F5344CB8AC3E}">
        <p14:creationId xmlns:p14="http://schemas.microsoft.com/office/powerpoint/2010/main" val="2422967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1214</TotalTime>
  <Words>334</Words>
  <Application>Microsoft Office PowerPoint</Application>
  <PresentationFormat>Widescreen</PresentationFormat>
  <Paragraphs>40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Agency FB</vt:lpstr>
      <vt:lpstr>Arial</vt:lpstr>
      <vt:lpstr>Calibri</vt:lpstr>
      <vt:lpstr>Calibri Light</vt:lpstr>
      <vt:lpstr>Symbol</vt:lpstr>
      <vt:lpstr>Times New Roman</vt:lpstr>
      <vt:lpstr>Office Theme</vt:lpstr>
      <vt:lpstr>Renew Library</vt:lpstr>
      <vt:lpstr>The Current Layout</vt:lpstr>
      <vt:lpstr>Layout #1</vt:lpstr>
      <vt:lpstr>Layout #2</vt:lpstr>
      <vt:lpstr>Layout #3</vt:lpstr>
      <vt:lpstr>Layout #4 </vt:lpstr>
      <vt:lpstr>More to come!™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zachary cox</dc:creator>
  <cp:lastModifiedBy>zachary cox</cp:lastModifiedBy>
  <cp:revision>1</cp:revision>
  <dcterms:created xsi:type="dcterms:W3CDTF">2023-04-04T18:23:27Z</dcterms:created>
  <dcterms:modified xsi:type="dcterms:W3CDTF">2023-04-05T14:38:27Z</dcterms:modified>
</cp:coreProperties>
</file>